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80FE-41C0-4899-BD29-A2146454B97E}" type="datetimeFigureOut">
              <a:rPr lang="ru-RU" smtClean="0"/>
              <a:t>07.08.2019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7F9719A-45BB-4DD6-A712-7A2D5395CC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92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80FE-41C0-4899-BD29-A2146454B97E}" type="datetimeFigureOut">
              <a:rPr lang="ru-RU" smtClean="0"/>
              <a:t>07.08.2019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7F9719A-45BB-4DD6-A712-7A2D5395CC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844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80FE-41C0-4899-BD29-A2146454B97E}" type="datetimeFigureOut">
              <a:rPr lang="ru-RU" smtClean="0"/>
              <a:t>07.08.2019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7F9719A-45BB-4DD6-A712-7A2D5395CC8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6709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80FE-41C0-4899-BD29-A2146454B97E}" type="datetimeFigureOut">
              <a:rPr lang="ru-RU" smtClean="0"/>
              <a:t>07.08.2019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7F9719A-45BB-4DD6-A712-7A2D5395CC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015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80FE-41C0-4899-BD29-A2146454B97E}" type="datetimeFigureOut">
              <a:rPr lang="ru-RU" smtClean="0"/>
              <a:t>07.08.2019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7F9719A-45BB-4DD6-A712-7A2D5395CC8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6971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80FE-41C0-4899-BD29-A2146454B97E}" type="datetimeFigureOut">
              <a:rPr lang="ru-RU" smtClean="0"/>
              <a:t>07.08.2019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7F9719A-45BB-4DD6-A712-7A2D5395CC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6885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80FE-41C0-4899-BD29-A2146454B97E}" type="datetimeFigureOut">
              <a:rPr lang="ru-RU" smtClean="0"/>
              <a:t>07.08.2019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9719A-45BB-4DD6-A712-7A2D5395CC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020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80FE-41C0-4899-BD29-A2146454B97E}" type="datetimeFigureOut">
              <a:rPr lang="ru-RU" smtClean="0"/>
              <a:t>07.08.2019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9719A-45BB-4DD6-A712-7A2D5395CC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92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80FE-41C0-4899-BD29-A2146454B97E}" type="datetimeFigureOut">
              <a:rPr lang="ru-RU" smtClean="0"/>
              <a:t>07.08.2019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9719A-45BB-4DD6-A712-7A2D5395CC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01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80FE-41C0-4899-BD29-A2146454B97E}" type="datetimeFigureOut">
              <a:rPr lang="ru-RU" smtClean="0"/>
              <a:t>07.08.2019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7F9719A-45BB-4DD6-A712-7A2D5395CC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607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80FE-41C0-4899-BD29-A2146454B97E}" type="datetimeFigureOut">
              <a:rPr lang="ru-RU" smtClean="0"/>
              <a:t>07.08.2019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7F9719A-45BB-4DD6-A712-7A2D5395CC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06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80FE-41C0-4899-BD29-A2146454B97E}" type="datetimeFigureOut">
              <a:rPr lang="ru-RU" smtClean="0"/>
              <a:t>07.08.2019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7F9719A-45BB-4DD6-A712-7A2D5395CC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927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80FE-41C0-4899-BD29-A2146454B97E}" type="datetimeFigureOut">
              <a:rPr lang="ru-RU" smtClean="0"/>
              <a:t>07.08.2019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9719A-45BB-4DD6-A712-7A2D5395CC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36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80FE-41C0-4899-BD29-A2146454B97E}" type="datetimeFigureOut">
              <a:rPr lang="ru-RU" smtClean="0"/>
              <a:t>07.08.2019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9719A-45BB-4DD6-A712-7A2D5395CC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355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80FE-41C0-4899-BD29-A2146454B97E}" type="datetimeFigureOut">
              <a:rPr lang="ru-RU" smtClean="0"/>
              <a:t>07.08.2019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9719A-45BB-4DD6-A712-7A2D5395CC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04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80FE-41C0-4899-BD29-A2146454B97E}" type="datetimeFigureOut">
              <a:rPr lang="ru-RU" smtClean="0"/>
              <a:t>07.08.2019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7F9719A-45BB-4DD6-A712-7A2D5395CC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080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C80FE-41C0-4899-BD29-A2146454B97E}" type="datetimeFigureOut">
              <a:rPr lang="ru-RU" smtClean="0"/>
              <a:t>07.08.2019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7F9719A-45BB-4DD6-A712-7A2D5395CC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164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46200" y="368300"/>
            <a:ext cx="10158412" cy="37211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u="sng" dirty="0" smtClean="0"/>
              <a:t/>
            </a:r>
            <a:br>
              <a:rPr lang="ru-RU" sz="4000" u="sng" dirty="0" smtClean="0"/>
            </a:br>
            <a:r>
              <a:rPr lang="ru-RU" sz="4000" u="sng" dirty="0"/>
              <a:t/>
            </a:r>
            <a:br>
              <a:rPr lang="ru-RU" sz="4000" u="sng" dirty="0"/>
            </a:br>
            <a:r>
              <a:rPr lang="ru-RU" sz="4000" u="sng" dirty="0" smtClean="0"/>
              <a:t/>
            </a:r>
            <a:br>
              <a:rPr lang="ru-RU" sz="4000" u="sng" dirty="0" smtClean="0"/>
            </a:br>
            <a:r>
              <a:rPr lang="ru-RU" sz="4000" b="1" u="sng" dirty="0"/>
              <a:t>"Здоровое поколение" создание </a:t>
            </a:r>
            <a:r>
              <a:rPr lang="ru-RU" sz="4000" b="1" u="sng" dirty="0" smtClean="0"/>
              <a:t>детской </a:t>
            </a:r>
            <a:r>
              <a:rPr lang="ru-RU" sz="4000" b="1" u="sng" dirty="0"/>
              <a:t>и</a:t>
            </a:r>
            <a:r>
              <a:rPr lang="ru-RU" sz="4000" b="1" u="sng" dirty="0" smtClean="0"/>
              <a:t>гровой  </a:t>
            </a:r>
            <a:r>
              <a:rPr lang="ru-RU" sz="4000" b="1" u="sng" dirty="0"/>
              <a:t>и спортивной площадки на пришкольном участке МАОУ "Гимназия" </a:t>
            </a:r>
            <a:r>
              <a:rPr lang="ru-RU" sz="4000" dirty="0"/>
              <a:t/>
            </a:r>
            <a:br>
              <a:rPr lang="ru-RU" sz="4000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2701" y="4777379"/>
            <a:ext cx="8951912" cy="1521821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/>
              <a:t>Инициативное бюджетирование </a:t>
            </a:r>
          </a:p>
          <a:p>
            <a:pPr algn="just"/>
            <a:r>
              <a:rPr lang="ru-RU" sz="2800" b="1" dirty="0" smtClean="0"/>
              <a:t>в Пермском крае 2019 г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696120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Сроки реализации:</a:t>
            </a: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 1 декабря 2019 года по 1 ноября 2020 года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978973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5 шагов к успеху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32000" y="1587500"/>
            <a:ext cx="9639300" cy="4686300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/>
              <a:t>Приглашаем неравнодушных граждан к обсуждению нашей идеи</a:t>
            </a:r>
          </a:p>
          <a:p>
            <a:pPr algn="just"/>
            <a:r>
              <a:rPr lang="ru-RU" sz="2400" b="1" dirty="0" smtClean="0"/>
              <a:t>Пишем проект</a:t>
            </a:r>
          </a:p>
          <a:p>
            <a:pPr algn="just"/>
            <a:r>
              <a:rPr lang="ru-RU" sz="2400" b="1" dirty="0" smtClean="0"/>
              <a:t>Участвуем в муниципальном туре конкурса администрации Чайковского городского округа</a:t>
            </a:r>
          </a:p>
          <a:p>
            <a:pPr algn="just"/>
            <a:r>
              <a:rPr lang="ru-RU" sz="2400" b="1" dirty="0" smtClean="0"/>
              <a:t>Собираем денежные средства, участвуем в реализации проекта личным трудом</a:t>
            </a:r>
          </a:p>
          <a:p>
            <a:pPr algn="just"/>
            <a:r>
              <a:rPr lang="ru-RU" sz="2400" b="1" dirty="0" smtClean="0"/>
              <a:t>Лично контролируем качество работ по строительству спортивной площадки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2424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70100" y="2133600"/>
            <a:ext cx="9702800" cy="3777622"/>
          </a:xfrm>
        </p:spPr>
        <p:txBody>
          <a:bodyPr>
            <a:normAutofit fontScale="55000" lnSpcReduction="20000"/>
          </a:bodyPr>
          <a:lstStyle/>
          <a:p>
            <a:r>
              <a:rPr lang="ru-RU" sz="3200" dirty="0"/>
              <a:t>организация предоставления общедоступного и бесплатного дошкольного, начального общего, основного общего, среднего общего образования по основным общеобразовательным программам в муниципальных образовательных организациях (за исключением полномочий по финансовому обеспечению реализации основных общеобразовательных программ в соответствии с федеральными государственными образовательными стандартами), организация предоставления дополнительного образования детей в муниципальных образовательных организациях (за исключением дополнительного образования детей, финансовое обеспечение которого осуществляется органами государственной власти субъекта Российской Федерации), создание условий для осуществления присмотра и ухода за детьми, содержания детей в муниципальных образовательных организациях, а также осуществление в пределах своих полномочий мероприятий по обеспечению организации отдыха детей в каникулярное время, включая мероприятия по обеспечению безопасности их жизни и здоровья</a:t>
            </a:r>
          </a:p>
          <a:p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600523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Задачи: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1800" y="1473200"/>
            <a:ext cx="10210800" cy="4965700"/>
          </a:xfrm>
        </p:spPr>
        <p:txBody>
          <a:bodyPr>
            <a:noAutofit/>
          </a:bodyPr>
          <a:lstStyle/>
          <a:p>
            <a:pPr lvl="0"/>
            <a:r>
              <a:rPr lang="ru-RU" sz="2800" dirty="0"/>
              <a:t>Оборудовать спортивную площадку МАОУ «Гимназия» площадью________, современным спортивным и игровым оборудованием для детей дошкольного и младшего школьного возраста.</a:t>
            </a:r>
          </a:p>
          <a:p>
            <a:pPr lvl="0"/>
            <a:r>
              <a:rPr lang="ru-RU" sz="2800" dirty="0"/>
              <a:t>Привлечь волонтеров к подготовке и благоустройству территории в количестве 50 человек.</a:t>
            </a:r>
          </a:p>
          <a:p>
            <a:pPr lvl="0"/>
            <a:r>
              <a:rPr lang="ru-RU" sz="2800" dirty="0"/>
              <a:t>Осветить в СМИ ход и результаты проекта (не менее 4 раз в СМИ, на официальном сайте МАОУ и администрации городского округа не менее6 раз).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03434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Проблема: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4500" y="1346200"/>
            <a:ext cx="10312400" cy="53213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600" b="1" dirty="0" smtClean="0"/>
              <a:t>Здание, </a:t>
            </a:r>
            <a:r>
              <a:rPr lang="ru-RU" sz="2600" b="1" dirty="0"/>
              <a:t>где организован образовательный процесс для  дошкольников и учащихся начальной школы  (бывший детский сад), построено в 1969 году, тогда же и была сооружена спортивная инфраструктура учреждения. . </a:t>
            </a:r>
            <a:endParaRPr lang="ru-RU" sz="2600" b="1" dirty="0" smtClean="0"/>
          </a:p>
          <a:p>
            <a:pPr algn="just"/>
            <a:r>
              <a:rPr lang="ru-RU" sz="2600" b="1" dirty="0" smtClean="0"/>
              <a:t>Имеется </a:t>
            </a:r>
            <a:r>
              <a:rPr lang="ru-RU" sz="2600" b="1" dirty="0"/>
              <a:t>большая площадка для спортивных и игровых программ, которая не обновлялась с момента постройки. Состояние участка не соответствует современным требованиям </a:t>
            </a:r>
            <a:r>
              <a:rPr lang="ru-RU" sz="2600" b="1" dirty="0" smtClean="0"/>
              <a:t>.</a:t>
            </a:r>
          </a:p>
          <a:p>
            <a:pPr algn="just"/>
            <a:r>
              <a:rPr lang="ru-RU" sz="2600" b="1" dirty="0"/>
              <a:t>Вокруг здания плотная застройка многоквартирных домов, где проживают семьи с детьми, но при этом,  на при домовых территориях отсутствуют современные безопасные площадки, часто родители проводят досуг на территории учреждения. Так же рядом находятся 2 детских сада, где так же отсутствую современные площадки для дошкольников</a:t>
            </a:r>
            <a:r>
              <a:rPr lang="ru-RU" sz="2600" b="1" dirty="0" smtClean="0"/>
              <a:t>.</a:t>
            </a:r>
          </a:p>
          <a:p>
            <a:pPr algn="just"/>
            <a:r>
              <a:rPr lang="ru-RU" sz="2600" b="1" dirty="0" smtClean="0"/>
              <a:t>Реализация </a:t>
            </a:r>
            <a:r>
              <a:rPr lang="ru-RU" sz="2600" b="1" dirty="0"/>
              <a:t>проекта поможет изменить назначение школьной территории, которая должна стать для жителей микрорайона не только местом отдыха и досуга, но центром </a:t>
            </a:r>
            <a:r>
              <a:rPr lang="ru-RU" sz="2600" b="1" dirty="0" smtClean="0"/>
              <a:t>по развитию физической культуры для детей.</a:t>
            </a:r>
            <a:endParaRPr lang="ru-RU" sz="2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3598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2500" y="241300"/>
            <a:ext cx="9537699" cy="1663700"/>
          </a:xfrm>
        </p:spPr>
        <p:txBody>
          <a:bodyPr>
            <a:normAutofit/>
          </a:bodyPr>
          <a:lstStyle/>
          <a:p>
            <a:r>
              <a:rPr lang="ru-RU" b="1" dirty="0" smtClean="0"/>
              <a:t>Возможности проекта: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68500" y="1905000"/>
            <a:ext cx="9536112" cy="4864100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/>
              <a:t>Оборудование спортивной площадки </a:t>
            </a:r>
            <a:r>
              <a:rPr lang="ru-RU" sz="2800" b="1" dirty="0"/>
              <a:t>для укрепления физического здоровья и развития </a:t>
            </a:r>
            <a:r>
              <a:rPr lang="ru-RU" sz="2800" b="1" dirty="0" smtClean="0"/>
              <a:t>детей,</a:t>
            </a:r>
          </a:p>
          <a:p>
            <a:pPr algn="just"/>
            <a:r>
              <a:rPr lang="ru-RU" sz="2800" b="1" dirty="0" smtClean="0"/>
              <a:t>популяризация </a:t>
            </a:r>
            <a:r>
              <a:rPr lang="ru-RU" sz="2800" b="1" dirty="0"/>
              <a:t>здорового образа жизни среди школьников на территории здания начальной школы МАОУ «Гимназия». </a:t>
            </a:r>
            <a:endParaRPr lang="ru-RU" sz="2800" b="1" dirty="0" smtClean="0"/>
          </a:p>
          <a:p>
            <a:pPr algn="just"/>
            <a:r>
              <a:rPr lang="ru-RU" sz="2800" b="1" dirty="0" smtClean="0"/>
              <a:t>Благоустройство территории (тротуар, клумбы, свод аварийных деревьев)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525620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2901" y="266700"/>
            <a:ext cx="9891712" cy="1028700"/>
          </a:xfrm>
        </p:spPr>
        <p:txBody>
          <a:bodyPr/>
          <a:lstStyle/>
          <a:p>
            <a:pPr algn="ctr"/>
            <a:r>
              <a:rPr lang="ru-RU" b="1" dirty="0" err="1" smtClean="0"/>
              <a:t>Благополучатели</a:t>
            </a:r>
            <a:r>
              <a:rPr lang="ru-RU" b="1" dirty="0" smtClean="0"/>
              <a:t> - более 2300 человек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3900" y="1689100"/>
            <a:ext cx="9601200" cy="48895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дети </a:t>
            </a:r>
            <a:r>
              <a:rPr lang="ru-RU" sz="2800" dirty="0"/>
              <a:t>дошкольных групп и начальной школы МАОУ «Гимназия» - это 470 человек, </a:t>
            </a:r>
            <a:endParaRPr lang="ru-RU" sz="2800" dirty="0" smtClean="0"/>
          </a:p>
          <a:p>
            <a:r>
              <a:rPr lang="ru-RU" sz="2800" dirty="0" smtClean="0"/>
              <a:t>воспитанники </a:t>
            </a:r>
            <a:r>
              <a:rPr lang="ru-RU" sz="2800" dirty="0"/>
              <a:t>ДОУ, с которыми заключено соглашение о сотрудничестве – 150 человек, </a:t>
            </a:r>
            <a:endParaRPr lang="ru-RU" sz="2800" dirty="0" smtClean="0"/>
          </a:p>
          <a:p>
            <a:r>
              <a:rPr lang="ru-RU" sz="2800" dirty="0" smtClean="0"/>
              <a:t>дети </a:t>
            </a:r>
            <a:r>
              <a:rPr lang="ru-RU" sz="2800" dirty="0"/>
              <a:t>жителей микрорайона «Основной» - 400 человек, </a:t>
            </a:r>
            <a:endParaRPr lang="ru-RU" sz="2800" dirty="0" smtClean="0"/>
          </a:p>
          <a:p>
            <a:r>
              <a:rPr lang="ru-RU" sz="2800" dirty="0" smtClean="0"/>
              <a:t>родители </a:t>
            </a:r>
            <a:r>
              <a:rPr lang="ru-RU" sz="2800" dirty="0"/>
              <a:t>не менее 1300 человек. </a:t>
            </a:r>
          </a:p>
        </p:txBody>
      </p:sp>
    </p:spTree>
    <p:extLst>
      <p:ext uri="{BB962C8B-B14F-4D97-AF65-F5344CB8AC3E}">
        <p14:creationId xmlns:p14="http://schemas.microsoft.com/office/powerpoint/2010/main" val="2921597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114300"/>
            <a:ext cx="8911687" cy="1790700"/>
          </a:xfrm>
        </p:spPr>
        <p:txBody>
          <a:bodyPr/>
          <a:lstStyle/>
          <a:p>
            <a:r>
              <a:rPr lang="ru-RU" b="1" dirty="0" smtClean="0"/>
              <a:t>Общая стоимость проекта: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36700" y="952500"/>
            <a:ext cx="10375900" cy="5753100"/>
          </a:xfrm>
        </p:spPr>
        <p:txBody>
          <a:bodyPr>
            <a:noAutofit/>
          </a:bodyPr>
          <a:lstStyle/>
          <a:p>
            <a:r>
              <a:rPr lang="ru-RU" sz="2400" b="1" dirty="0"/>
              <a:t>Общая стоимость проекта около 2 мил рублей</a:t>
            </a:r>
            <a:r>
              <a:rPr lang="ru-RU" sz="2400" dirty="0"/>
              <a:t>, сумма уточняется. </a:t>
            </a:r>
            <a:endParaRPr lang="ru-RU" sz="2400" dirty="0" smtClean="0"/>
          </a:p>
          <a:p>
            <a:r>
              <a:rPr lang="ru-RU" sz="2400" dirty="0" smtClean="0"/>
              <a:t>Согласно требованиям </a:t>
            </a:r>
            <a:r>
              <a:rPr lang="ru-RU" sz="2400" dirty="0"/>
              <a:t>проектов инициативного бюджетирования доли финансирования распределяются: 90 на 10. </a:t>
            </a:r>
            <a:endParaRPr lang="ru-RU" sz="2400" dirty="0" smtClean="0"/>
          </a:p>
          <a:p>
            <a:r>
              <a:rPr lang="ru-RU" sz="2400" dirty="0" smtClean="0"/>
              <a:t>Доля </a:t>
            </a:r>
            <a:r>
              <a:rPr lang="ru-RU" sz="2400" dirty="0"/>
              <a:t>муниципалитета </a:t>
            </a:r>
            <a:r>
              <a:rPr lang="ru-RU" sz="2400" dirty="0" smtClean="0"/>
              <a:t>– </a:t>
            </a:r>
            <a:r>
              <a:rPr lang="ru-RU" sz="2400" dirty="0"/>
              <a:t>200 000 </a:t>
            </a:r>
            <a:r>
              <a:rPr lang="ru-RU" sz="2400" dirty="0" smtClean="0"/>
              <a:t>рублей,  </a:t>
            </a:r>
          </a:p>
          <a:p>
            <a:r>
              <a:rPr lang="ru-RU" sz="2400" dirty="0" smtClean="0"/>
              <a:t>из </a:t>
            </a:r>
            <a:r>
              <a:rPr lang="ru-RU" sz="2400" dirty="0"/>
              <a:t>них 10 тыс. – средства бюджета, </a:t>
            </a:r>
            <a:endParaRPr lang="ru-RU" sz="2400" dirty="0" smtClean="0"/>
          </a:p>
          <a:p>
            <a:r>
              <a:rPr lang="ru-RU" sz="2400" dirty="0" smtClean="0"/>
              <a:t>120 </a:t>
            </a:r>
            <a:r>
              <a:rPr lang="ru-RU" sz="2400" dirty="0" err="1"/>
              <a:t>тыс</a:t>
            </a:r>
            <a:r>
              <a:rPr lang="ru-RU" sz="2400" dirty="0"/>
              <a:t> – средства </a:t>
            </a:r>
            <a:r>
              <a:rPr lang="ru-RU" sz="2400" dirty="0" smtClean="0"/>
              <a:t>граждан,</a:t>
            </a:r>
          </a:p>
          <a:p>
            <a:r>
              <a:rPr lang="ru-RU" sz="2400" dirty="0" smtClean="0"/>
              <a:t>70 </a:t>
            </a:r>
            <a:r>
              <a:rPr lang="ru-RU" sz="2400" dirty="0"/>
              <a:t>тыс. средства юридических лиц, в частности фонд «Поддержка», который много лет содействует в развитии гимназии, </a:t>
            </a:r>
            <a:r>
              <a:rPr lang="ru-RU" sz="2400" dirty="0" smtClean="0"/>
              <a:t>реализуя </a:t>
            </a:r>
            <a:r>
              <a:rPr lang="ru-RU" sz="2400" dirty="0"/>
              <a:t>различные проекты.</a:t>
            </a:r>
          </a:p>
        </p:txBody>
      </p:sp>
    </p:spTree>
    <p:extLst>
      <p:ext uri="{BB962C8B-B14F-4D97-AF65-F5344CB8AC3E}">
        <p14:creationId xmlns:p14="http://schemas.microsoft.com/office/powerpoint/2010/main" val="4260072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Ожидаемый результат: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95500" y="1536700"/>
            <a:ext cx="9817100" cy="5143500"/>
          </a:xfrm>
        </p:spPr>
        <p:txBody>
          <a:bodyPr>
            <a:normAutofit/>
          </a:bodyPr>
          <a:lstStyle/>
          <a:p>
            <a:pPr lvl="0" algn="just"/>
            <a:r>
              <a:rPr lang="ru-RU" sz="2800" b="1" dirty="0"/>
              <a:t>Обустройство спортивной </a:t>
            </a:r>
            <a:r>
              <a:rPr lang="ru-RU" sz="2800" b="1" dirty="0" smtClean="0"/>
              <a:t>и </a:t>
            </a:r>
            <a:r>
              <a:rPr lang="ru-RU" sz="2800" b="1" dirty="0" err="1" smtClean="0"/>
              <a:t>игроаой</a:t>
            </a:r>
            <a:r>
              <a:rPr lang="ru-RU" sz="2800" b="1" dirty="0" smtClean="0"/>
              <a:t> площадки </a:t>
            </a:r>
            <a:r>
              <a:rPr lang="ru-RU" sz="2800" b="1" dirty="0"/>
              <a:t>МАОУ «Гимназия» современным оборудованием </a:t>
            </a:r>
            <a:r>
              <a:rPr lang="ru-RU" sz="2800" b="1" dirty="0" smtClean="0"/>
              <a:t>Привлечены </a:t>
            </a:r>
            <a:r>
              <a:rPr lang="ru-RU" sz="2800" b="1" dirty="0"/>
              <a:t>волонтеры для подготовки и обустройству площадки (не менее 50 человек).</a:t>
            </a:r>
          </a:p>
          <a:p>
            <a:pPr lvl="0" algn="just"/>
            <a:r>
              <a:rPr lang="ru-RU" sz="2800" b="1" dirty="0"/>
              <a:t>Освещен ход и результат выполнения работ в СМИ (не менее 2 статей), публикация в сети «Интернет» (не менее 6 постов).</a:t>
            </a:r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54598164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97</TotalTime>
  <Words>489</Words>
  <Application>Microsoft Office PowerPoint</Application>
  <PresentationFormat>Широкоэкранный</PresentationFormat>
  <Paragraphs>41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Легкий дым</vt:lpstr>
      <vt:lpstr>   "Здоровое поколение" создание детской игровой  и спортивной площадки на пришкольном участке МАОУ "Гимназия"  </vt:lpstr>
      <vt:lpstr>5 шагов к успеху</vt:lpstr>
      <vt:lpstr>ЦЕЛЬ:</vt:lpstr>
      <vt:lpstr>Задачи:</vt:lpstr>
      <vt:lpstr>Проблема:</vt:lpstr>
      <vt:lpstr>Возможности проекта:</vt:lpstr>
      <vt:lpstr>Благополучатели - более 2300 человек</vt:lpstr>
      <vt:lpstr>Общая стоимость проекта:</vt:lpstr>
      <vt:lpstr>Ожидаемый результат:</vt:lpstr>
      <vt:lpstr>Сроки реализации: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«ГТО – путь к успеху!» - обустройство спортивной площадки  МАОУ «Гимназия»  оборудованием для детей и взрослых</dc:title>
  <dc:creator>Марина В. Русинова</dc:creator>
  <cp:lastModifiedBy>Марина В. Русинова</cp:lastModifiedBy>
  <cp:revision>16</cp:revision>
  <cp:lastPrinted>2019-08-07T05:42:56Z</cp:lastPrinted>
  <dcterms:created xsi:type="dcterms:W3CDTF">2019-07-31T10:15:51Z</dcterms:created>
  <dcterms:modified xsi:type="dcterms:W3CDTF">2019-08-07T07:29:12Z</dcterms:modified>
</cp:coreProperties>
</file>